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69" r:id="rId2"/>
    <p:sldId id="270" r:id="rId3"/>
    <p:sldId id="271" r:id="rId4"/>
    <p:sldId id="272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829" autoAdjust="0"/>
  </p:normalViewPr>
  <p:slideViewPr>
    <p:cSldViewPr>
      <p:cViewPr varScale="1">
        <p:scale>
          <a:sx n="74" d="100"/>
          <a:sy n="74" d="100"/>
        </p:scale>
        <p:origin x="-108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28075C-FCBC-4DBE-A755-B27B2B84E8CA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41252-E360-4615-ADC6-B8059B966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mk" dirty="0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52813447-856A-4230-9037-F2C08599E653}" type="slidenum">
              <a:rPr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mk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5765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0883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 eaLnBrk="1" hangingPunct="1"/>
            <a:r>
              <a:rPr lang="mk" b="0" i="0" u="none">
                <a:ea typeface="ＭＳ Ｐゴシック" pitchFamily="34" charset="-128"/>
              </a:rPr>
              <a:t>Тука инструкторот да вметне упатувања на националните законски одредби.</a:t>
            </a:r>
          </a:p>
          <a:p>
            <a:pPr algn="l" rtl="0" eaLnBrk="1" hangingPunct="1"/>
            <a:endParaRPr lang="mk" altLang="x-none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2931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 eaLnBrk="1" hangingPunct="1"/>
            <a:r>
              <a:rPr lang="mk" b="0" i="0" u="none">
                <a:ea typeface="ＭＳ Ｐゴシック" pitchFamily="34" charset="-128"/>
              </a:rPr>
              <a:t>Тука инструкторот да вметне упатувања на националните законски одредби.</a:t>
            </a:r>
          </a:p>
          <a:p>
            <a:pPr algn="l" rtl="0" eaLnBrk="1" hangingPunct="1"/>
            <a:endParaRPr lang="mk" altLang="x-none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4979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 eaLnBrk="1" hangingPunct="1"/>
            <a:r>
              <a:rPr lang="mk" b="0" i="0" u="none">
                <a:ea typeface="ＭＳ Ｐゴシック" pitchFamily="34" charset="-128"/>
              </a:rPr>
              <a:t>Тука инструкторот да вметне упатувања на националните законски одредби.</a:t>
            </a:r>
          </a:p>
          <a:p>
            <a:pPr algn="l" rtl="0" eaLnBrk="1" hangingPunct="1"/>
            <a:endParaRPr lang="mk" altLang="x-none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7027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 eaLnBrk="1" hangingPunct="1"/>
            <a:r>
              <a:rPr lang="mk" b="0" i="0" u="none">
                <a:ea typeface="ＭＳ Ｐゴシック" pitchFamily="34" charset="-128"/>
              </a:rPr>
              <a:t>Тука инструкторот да вметне упатувања на националните законски одредби.</a:t>
            </a:r>
          </a:p>
          <a:p>
            <a:pPr algn="l" rtl="0" eaLnBrk="1" hangingPunct="1"/>
            <a:endParaRPr lang="mk" altLang="x-none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9075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 eaLnBrk="1" hangingPunct="1"/>
            <a:r>
              <a:rPr lang="mk" b="0" i="0" u="none">
                <a:ea typeface="ＭＳ Ｐゴシック" pitchFamily="34" charset="-128"/>
              </a:rPr>
              <a:t>Тука инструкторот да вметне упатувања на националните законски одредби.</a:t>
            </a:r>
          </a:p>
          <a:p>
            <a:pPr algn="l" rtl="0" eaLnBrk="1" hangingPunct="1"/>
            <a:endParaRPr lang="mk" altLang="x-none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1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 eaLnBrk="1" hangingPunct="1">
              <a:spcBef>
                <a:spcPct val="0"/>
              </a:spcBef>
            </a:pPr>
            <a:r>
              <a:rPr lang="mk" b="0" i="0" u="none">
                <a:ea typeface="ＭＳ Ｐゴシック" pitchFamily="34" charset="-128"/>
              </a:rPr>
              <a:t>Инструкторот треба да им овозможи на учесниците да поставуваат прашања што можеби ги имаат во врска со претходните слајдови.</a:t>
            </a:r>
            <a:endParaRPr lang="mk" altLang="x-none" smtClean="0">
              <a:ea typeface="ＭＳ Ｐゴシック" pitchFamily="34" charset="-128"/>
            </a:endParaRPr>
          </a:p>
        </p:txBody>
      </p:sp>
      <p:sp>
        <p:nvSpPr>
          <p:cNvPr id="26112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rtl="0" eaLnBrk="1" hangingPunct="1">
              <a:spcBef>
                <a:spcPct val="0"/>
              </a:spcBef>
            </a:pPr>
            <a:fld id="{8F283FCA-ED2D-4D8E-B4B2-35326DB11C78}" type="slidenum">
              <a:rPr/>
              <a:pPr algn="r" eaLnBrk="1" hangingPunct="1">
                <a:spcBef>
                  <a:spcPct val="0"/>
                </a:spcBef>
              </a:pPr>
              <a:t>16</a:t>
            </a:fld>
            <a:endParaRPr lang="mk" altLang="x-non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6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Тука инструкторот да вметне упатувања на националните законски одредби.</a:t>
            </a:r>
          </a:p>
          <a:p>
            <a:pPr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PowerPoint (или друга презентација)</a:t>
            </a:r>
          </a:p>
          <a:p>
            <a:pPr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Содржината на слајдовите во овој дел се примери на тоа што може да се опише на секоја локална обука.</a:t>
            </a:r>
          </a:p>
          <a:p>
            <a:pPr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Идеално, во презентацијата треба да се споменат меѓународните правни инструменти потпишани или ратификувани од секоја држава и резултатот од нивното транспонирање во домашното право. </a:t>
            </a:r>
          </a:p>
          <a:p>
            <a:pPr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Исто така, треба да се достави опис на видовите истражни мерки што се овозможени според националното законодавство, како и објаснување на значењето и на барањата за собирање и за зачувување електронски докази. </a:t>
            </a:r>
          </a:p>
          <a:p>
            <a:pPr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Ако е применливо, треба да се споменат евентуалните специфичности на националните постапки во однос на електронските докази.</a:t>
            </a:r>
            <a:endParaRPr lang="mk" dirty="0" smtClean="0"/>
          </a:p>
        </p:txBody>
      </p:sp>
      <p:sp>
        <p:nvSpPr>
          <p:cNvPr id="2560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rtl="0">
              <a:defRPr/>
            </a:pPr>
            <a:fld id="{9EAD6861-7252-4740-9F43-D0F7CF2018B1}" type="slidenum">
              <a:rPr sz="1200">
                <a:latin typeface="+mn-lt"/>
              </a:rPr>
              <a:pPr algn="r">
                <a:defRPr/>
              </a:pPr>
              <a:t>18</a:t>
            </a:fld>
            <a:endParaRPr lang="mk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389437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algn="l" rtl="0" eaLnBrk="1" hangingPunct="1"/>
            <a:endParaRPr lang="mk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567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algn="l" rtl="0" eaLnBrk="1" hangingPunct="1"/>
            <a:endParaRPr lang="mk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5292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algn="l" rtl="0" eaLnBrk="1" hangingPunct="1"/>
            <a:endParaRPr lang="mk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99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 rtl="0"/>
            <a:r>
              <a:rPr lang="mk" sz="1200" b="1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Агенда</a:t>
            </a:r>
          </a:p>
          <a:p>
            <a:pPr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Оваа презентација има три дела:</a:t>
            </a:r>
          </a:p>
          <a:p>
            <a:pPr lvl="0"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Првиот дел се однесува на материјалните одредби од националното законодавство за компјутерски криминал: кои дела поврзани со компјутерски криминал се криминализирани според сегашната законодавна рамка;</a:t>
            </a:r>
            <a:endParaRPr lang="m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Втор дел – Процесни одредби од националното законодавство </a:t>
            </a:r>
          </a:p>
          <a:p>
            <a:pPr lvl="0"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 третиот дел е дадено резиме на лекцијата.</a:t>
            </a:r>
            <a:endParaRPr lang="m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2F906B95-5B9F-4F40-B1E2-7C662F517EA3}" type="slidenum">
              <a:rPr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mk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7407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algn="l" rtl="0" eaLnBrk="1" hangingPunct="1"/>
            <a:endParaRPr lang="mk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6654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algn="l" rtl="0" eaLnBrk="1" hangingPunct="1"/>
            <a:endParaRPr lang="mk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6164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algn="l" rtl="0" eaLnBrk="1" hangingPunct="1"/>
            <a:endParaRPr lang="mk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4165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algn="l" rtl="0" eaLnBrk="1" hangingPunct="1"/>
            <a:endParaRPr lang="mk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8251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algn="l" rtl="0" eaLnBrk="1" hangingPunct="1"/>
            <a:r>
              <a:rPr lang="mk" b="0" i="0" u="none">
                <a:latin typeface="Calibri" charset="0"/>
              </a:rPr>
              <a:t>На овој слајд инструкторот може да додаде некоја домашна особеност или важно прашање што ќе биде нагласено во однос на условите и на заштитните механизми.Тоа може да вклучи:</a:t>
            </a:r>
          </a:p>
          <a:p>
            <a:pPr marL="171450" indent="-171450" algn="l" rtl="0" eaLnBrk="1" hangingPunct="1">
              <a:buFontTx/>
              <a:buChar char="-"/>
            </a:pPr>
            <a:r>
              <a:rPr lang="mk" b="0" i="0" u="none" baseline="0">
                <a:latin typeface="Calibri" charset="0"/>
              </a:rPr>
              <a:t>Општи или посебни одредби што ќе обезбедат неопходност и пропорционалност,</a:t>
            </a:r>
          </a:p>
          <a:p>
            <a:pPr marL="171450" indent="-171450" algn="l" rtl="0" eaLnBrk="1" hangingPunct="1">
              <a:buFontTx/>
              <a:buChar char="-"/>
            </a:pPr>
            <a:r>
              <a:rPr lang="mk" b="0" i="0" u="none" baseline="0">
                <a:latin typeface="Calibri" charset="0"/>
              </a:rPr>
              <a:t>Домашен извор на (одредени) заштитни механизми (право, судска практика…),</a:t>
            </a:r>
          </a:p>
          <a:p>
            <a:pPr marL="171450" indent="-171450" algn="l" rtl="0" eaLnBrk="1" hangingPunct="1">
              <a:buFontTx/>
              <a:buChar char="-"/>
            </a:pPr>
            <a:r>
              <a:rPr lang="mk" b="0" i="0" u="none" baseline="0">
                <a:latin typeface="Calibri" charset="0"/>
              </a:rPr>
              <a:t>Слабости на домашното право по ова прашање.</a:t>
            </a:r>
            <a:endParaRPr lang="mk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4051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4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Инструкторот треба да им овозможи на учесниците да поставуваат прашања што можеби ги имаат во врска со претходните слајдови.</a:t>
            </a:r>
          </a:p>
          <a:p>
            <a:pPr algn="l" rtl="0" eaLnBrk="1" hangingPunct="1">
              <a:spcBef>
                <a:spcPct val="0"/>
              </a:spcBef>
            </a:pPr>
            <a:endParaRPr lang="mk" dirty="0" smtClean="0"/>
          </a:p>
        </p:txBody>
      </p:sp>
      <p:sp>
        <p:nvSpPr>
          <p:cNvPr id="14848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rtl="0">
              <a:defRPr/>
            </a:pPr>
            <a:fld id="{56EE1F51-062D-4457-AAB3-E11F5903BD88}" type="slidenum">
              <a:rPr sz="1200">
                <a:latin typeface="+mn-lt"/>
              </a:rPr>
              <a:pPr algn="r">
                <a:defRPr/>
              </a:pPr>
              <a:t>27</a:t>
            </a:fld>
            <a:endParaRPr lang="mk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99558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Резиме / Рекапитулар</a:t>
            </a:r>
          </a:p>
          <a:p>
            <a:pPr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Инструкторот треба да направи рекапитулар / да го тестира знаењето за следниве прашања:</a:t>
            </a:r>
          </a:p>
          <a:p>
            <a:endParaRPr lang="m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 algn="l" rtl="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mk" sz="1200" b="0" i="0" u="none"/>
              <a:t>Ги наведат одредбите од материјалното кривично право и да идентификуваат некои од клучните фактори што се користат за да се опишат кривичните дела врз основа на постојното национално законодавство.</a:t>
            </a:r>
          </a:p>
          <a:p>
            <a:pPr marL="171450" indent="-171450" algn="l" rtl="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mk" sz="1200" b="0" i="0" u="none"/>
              <a:t>Го објаснат значењето на условите и на заштитните механизми во согласност со националното законодавство</a:t>
            </a:r>
          </a:p>
          <a:p>
            <a:pPr marL="171450" indent="-171450" algn="l" rtl="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mk" sz="1200" b="0" i="0" u="none"/>
              <a:t>Процесни одредби од националното законодавство</a:t>
            </a:r>
          </a:p>
          <a:p>
            <a:pPr marL="171450" indent="-171450" algn="l" rtl="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mk" sz="1200" b="0" i="0" u="none"/>
              <a:t>Ги анализираат потребите и предностите од хармонизација меѓу националното законодавство и меѓународните инструменти, особено Конвенцијата од Будимпешта.</a:t>
            </a:r>
          </a:p>
          <a:p>
            <a:pPr marL="171450" indent="-171450" algn="l" rtl="0" eaLnBrk="1" hangingPunct="1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mk" sz="12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>
              <a:defRPr/>
            </a:pPr>
            <a:fld id="{8088F57B-6717-4775-B66F-4AFB743CA85B}" type="slidenum">
              <a:rPr/>
              <a:pPr>
                <a:defRPr/>
              </a:pPr>
              <a:t>29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25577952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8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Инструкторот треба да им овозможи на учесниците да поставуваат прашања што можеби ги имаат во врска со претходните слајдови.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m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 rtl="0"/>
            <a:r>
              <a:rPr lang="mk" sz="1200" b="1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Практични вежби (ако е применливо)</a:t>
            </a:r>
          </a:p>
          <a:p>
            <a:pPr algn="l" rtl="0"/>
            <a:r>
              <a:rPr lang="mk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 оваа лекција не се предвидени практични вежби.</a:t>
            </a:r>
          </a:p>
          <a:p>
            <a:endParaRPr lang="m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 rtl="0"/>
            <a:r>
              <a:rPr lang="mk" sz="1200" b="1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Проверка на знаењето</a:t>
            </a:r>
            <a:endParaRPr lang="m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 rtl="0"/>
            <a:r>
              <a:rPr lang="mk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Инструкторот треба да го провери знаењето поставувајќи релевантни прашања од секој аспект на сесијата.</a:t>
            </a:r>
          </a:p>
          <a:p>
            <a:pPr algn="l" rtl="0" eaLnBrk="1" hangingPunct="1">
              <a:spcBef>
                <a:spcPct val="0"/>
              </a:spcBef>
            </a:pPr>
            <a:endParaRPr lang="mk" dirty="0" smtClean="0"/>
          </a:p>
          <a:p>
            <a:pPr algn="l" rtl="0" eaLnBrk="1" hangingPunct="1">
              <a:spcBef>
                <a:spcPct val="0"/>
              </a:spcBef>
            </a:pPr>
            <a:endParaRPr lang="mk" dirty="0" smtClean="0"/>
          </a:p>
        </p:txBody>
      </p:sp>
      <p:sp>
        <p:nvSpPr>
          <p:cNvPr id="1484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26228875-48AB-4064-881C-57EB98FFB372}" type="slidenum">
              <a:rPr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mk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162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algn="l" rtl="0"/>
            <a:r>
              <a:rPr lang="mk" sz="1200" b="1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Сесија 1.2.4</a:t>
            </a:r>
            <a:endParaRPr lang="mk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Цел на оваа сесија е на судиите и на обвинителите да им се дадат сите потребни информации и заднина што ќе им овозможи ефективно да ги користат процесните одредби од локалното законодавство за прогон и да донесуваат пресуди во случаи на компјутерски криминал. 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крајот на оваа сесија учесниците ќе бидат во можност да:</a:t>
            </a:r>
          </a:p>
          <a:p>
            <a:pPr marL="171450" indent="-171450" algn="l" rtl="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mk" sz="1200" b="0" i="0" u="none"/>
              <a:t>Ги наведат одредбите од материјалното кривично право и да идентификуваат некои од клучните фактори што се користат за да се опишат кривичните дела врз основа на постојното национално законодавство.</a:t>
            </a:r>
          </a:p>
          <a:p>
            <a:pPr marL="171450" indent="-171450" algn="l" rtl="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mk" sz="1200" b="0" i="0" u="none"/>
              <a:t>Го објаснат значењето на условите и на заштитните механизми во согласност со националното законодавство</a:t>
            </a:r>
          </a:p>
          <a:p>
            <a:pPr marL="171450" indent="-171450" algn="l" rtl="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mk" sz="1200" b="0" i="0" u="none"/>
              <a:t>Процесни одредби од националното законодавство</a:t>
            </a:r>
          </a:p>
          <a:p>
            <a:pPr marL="171450" indent="-171450" algn="l" rtl="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mk" sz="1200" b="0" i="0" u="none"/>
              <a:t>Ги анализираат потребите и предностите од хармонизација меѓу националното законодавство и меѓународните инструменти, особено Конвенцијата од Будимпешта.</a:t>
            </a:r>
          </a:p>
          <a:p>
            <a:endParaRPr lang="mk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Поточно, учесниците ќе бидат во можност да ги идентификуваат и да ги објаснат одредбите од домашното законодавство што се однесуваат на:</a:t>
            </a:r>
          </a:p>
          <a:p>
            <a:endParaRPr lang="mk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--Кривични дела во материјалните одредби од националното законодавство за компјутерски криминал</a:t>
            </a:r>
          </a:p>
          <a:p>
            <a:pPr algn="l" rtl="0"/>
            <a:r>
              <a:rPr lang="mk" sz="12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--Незаконски пристап</a:t>
            </a:r>
          </a:p>
          <a:p>
            <a:pPr algn="l" rtl="0"/>
            <a:r>
              <a:rPr lang="mk" sz="12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--Незаконски пристап</a:t>
            </a:r>
          </a:p>
          <a:p>
            <a:pPr algn="l" rtl="0"/>
            <a:r>
              <a:rPr lang="mk" sz="12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--Попречување на податоци</a:t>
            </a:r>
          </a:p>
          <a:p>
            <a:pPr algn="l" rtl="0"/>
            <a:r>
              <a:rPr lang="mk" sz="12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--Попречување на податоци</a:t>
            </a:r>
          </a:p>
          <a:p>
            <a:pPr algn="l" rtl="0"/>
            <a:r>
              <a:rPr lang="mk" sz="12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--Злоупотреба на уреди</a:t>
            </a:r>
          </a:p>
          <a:p>
            <a:pPr algn="l" rtl="0"/>
            <a:r>
              <a:rPr lang="mk" sz="12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--Фалсификување поврзано со компјутери</a:t>
            </a:r>
          </a:p>
          <a:p>
            <a:pPr algn="l" rtl="0"/>
            <a:r>
              <a:rPr lang="mk" sz="12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--Измама поврзана со компјутери</a:t>
            </a:r>
          </a:p>
          <a:p>
            <a:pPr algn="l" rtl="0"/>
            <a:r>
              <a:rPr lang="mk" sz="12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--Кривични дела поврзани со детска порнографија</a:t>
            </a:r>
          </a:p>
          <a:p>
            <a:pPr algn="l" rtl="0"/>
            <a:r>
              <a:rPr lang="mk" sz="1200" b="0" i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--Кривични дела поврзани со авторските права</a:t>
            </a:r>
          </a:p>
          <a:p>
            <a:endParaRPr lang="mk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--Поле на дејствување на процесните прописи </a:t>
            </a:r>
          </a:p>
          <a:p>
            <a:pPr lvl="0"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--Експедитивно зачувување и обелоденување на компјутерски податоци</a:t>
            </a:r>
          </a:p>
          <a:p>
            <a:pPr lvl="0"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--Налози за производство</a:t>
            </a:r>
          </a:p>
          <a:p>
            <a:pPr lvl="0"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--Барање и запленување</a:t>
            </a:r>
          </a:p>
          <a:p>
            <a:pPr lvl="0"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--Собирање податоци од сообраќајот во реално време</a:t>
            </a:r>
          </a:p>
          <a:p>
            <a:pPr lvl="0"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--Пресретнување на содржински податоци</a:t>
            </a:r>
          </a:p>
          <a:p>
            <a:pPr lvl="0"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--Услови и заштитни механизми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3F5FE1D5-F471-4C03-BE67-DC8136D58668}" type="slidenum">
              <a:rPr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mk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538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Инструкторот треба да им овозможи на учесниците да поставуваат прашања што можеби ги имаат во врска со претходните слајдови.</a:t>
            </a:r>
          </a:p>
          <a:p>
            <a:pPr algn="l" rtl="0" eaLnBrk="1" hangingPunct="1">
              <a:spcBef>
                <a:spcPct val="0"/>
              </a:spcBef>
            </a:pPr>
            <a:endParaRPr lang="mk" dirty="0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F4BF2BA1-D7B6-438D-9DE4-F59F16A815D9}" type="slidenum">
              <a:rPr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mk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28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06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/>
            <a:r>
              <a:rPr lang="mk" b="0" i="0" u="none">
                <a:ea typeface="ＭＳ Ｐゴシック" pitchFamily="34" charset="-128"/>
              </a:rPr>
              <a:t>Тука инструкторот да вметне упатувања на националните законски одредби.</a:t>
            </a:r>
          </a:p>
        </p:txBody>
      </p:sp>
      <p:sp>
        <p:nvSpPr>
          <p:cNvPr id="2406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rtl="0" eaLnBrk="1" hangingPunct="1">
              <a:spcBef>
                <a:spcPct val="0"/>
              </a:spcBef>
            </a:pPr>
            <a:fld id="{D2117855-E385-4B57-9435-836CBD5FE881}" type="slidenum">
              <a:rPr/>
              <a:pPr algn="r" eaLnBrk="1" hangingPunct="1">
                <a:spcBef>
                  <a:spcPct val="0"/>
                </a:spcBef>
              </a:pPr>
              <a:t>6</a:t>
            </a:fld>
            <a:endParaRPr lang="mk" altLang="x-non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2691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 eaLnBrk="1" hangingPunct="1"/>
            <a:r>
              <a:rPr lang="mk" b="0" i="0" u="none">
                <a:ea typeface="ＭＳ Ｐゴシック" pitchFamily="34" charset="-128"/>
              </a:rPr>
              <a:t>Тука инструкторот да вметне упатувања на националните законски одредби.</a:t>
            </a:r>
          </a:p>
          <a:p>
            <a:pPr algn="l" rtl="0" eaLnBrk="1" hangingPunct="1"/>
            <a:endParaRPr lang="mk" altLang="x-none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4739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 eaLnBrk="1" hangingPunct="1"/>
            <a:r>
              <a:rPr lang="mk" b="0" i="0" u="none">
                <a:ea typeface="ＭＳ Ｐゴシック" pitchFamily="34" charset="-128"/>
              </a:rPr>
              <a:t>Тука инструкторот да вметне упатувања на националните законски одредби.</a:t>
            </a:r>
          </a:p>
          <a:p>
            <a:pPr algn="l" rtl="0" eaLnBrk="1" hangingPunct="1"/>
            <a:endParaRPr lang="mk" altLang="x-none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6787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 eaLnBrk="1" hangingPunct="1"/>
            <a:r>
              <a:rPr lang="mk" b="0" i="0" u="none">
                <a:ea typeface="ＭＳ Ｐゴシック" pitchFamily="34" charset="-128"/>
              </a:rPr>
              <a:t>Тука инструкторот да вметне упатувања на националните законски одредби.</a:t>
            </a:r>
          </a:p>
          <a:p>
            <a:pPr algn="l" rtl="0" eaLnBrk="1" hangingPunct="1"/>
            <a:endParaRPr lang="mk" altLang="x-none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8835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rtl="0" eaLnBrk="1" hangingPunct="1"/>
            <a:r>
              <a:rPr lang="mk" b="0" i="0" u="none">
                <a:ea typeface="ＭＳ Ｐゴシック" pitchFamily="34" charset="-128"/>
              </a:rPr>
              <a:t>Тука инструкторот да вметне упатувања на националните законски одредби.</a:t>
            </a:r>
          </a:p>
          <a:p>
            <a:pPr algn="l" rtl="0" eaLnBrk="1" hangingPunct="1"/>
            <a:endParaRPr lang="mk" altLang="x-none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486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02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879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555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398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07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604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015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425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642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005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67463-4435-46FA-B1FC-66986B77A864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73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rtl="0" eaLnBrk="1" hangingPunct="1"/>
            <a:r>
              <a:rPr lang="mk" b="0" i="0" u="none"/>
              <a:t>Воведна обука за компјутерски криминал за судии и за обвинители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rtl="0" eaLnBrk="1" hangingPunct="1"/>
            <a:r>
              <a:rPr lang="mk" b="0" i="0" u="none">
                <a:solidFill>
                  <a:srgbClr val="898989"/>
                </a:solidFill>
              </a:rPr>
              <a:t>Сесија 1.2.4</a:t>
            </a:r>
            <a:endParaRPr lang="mk" dirty="0" smtClean="0">
              <a:solidFill>
                <a:srgbClr val="898989"/>
              </a:solidFill>
            </a:endParaRPr>
          </a:p>
          <a:p>
            <a:pPr rtl="0" eaLnBrk="1" hangingPunct="1"/>
            <a:r>
              <a:rPr lang="mk" b="0" i="0" u="none">
                <a:solidFill>
                  <a:srgbClr val="898989"/>
                </a:solidFill>
              </a:rPr>
              <a:t>Национално законодавство за компјутерски криминал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3CFFACF2-E39D-4059-8AD8-645529713DC3}" type="slidenum">
              <a:rPr/>
              <a:pPr>
                <a:defRPr/>
              </a:pPr>
              <a:t>1</a:t>
            </a:fld>
            <a:endParaRPr lang="mk" dirty="0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mk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mk" b="1" i="0" u="none">
                <a:solidFill>
                  <a:schemeClr val="bg1"/>
                </a:solidFill>
                <a:latin typeface="Arial Narrow" pitchFamily="34" charset="0"/>
              </a:rPr>
              <a:t>iPROCEEDS</a:t>
            </a:r>
            <a:r>
              <a:rPr lang="mk" b="0" i="0" u="none">
                <a:solidFill>
                  <a:schemeClr val="bg1"/>
                </a:solidFill>
                <a:latin typeface="Arial Narrow" pitchFamily="34" charset="0"/>
              </a:rPr>
              <a:t> </a:t>
            </a:r>
          </a:p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mk" sz="1400" b="1" i="0" u="none">
                <a:solidFill>
                  <a:schemeClr val="bg1"/>
                </a:solidFill>
              </a:rPr>
              <a:t>Проект за таргетирање на криминалните приноси од интернет во Југоисточна Европа и во Турција</a:t>
            </a:r>
            <a:endParaRPr lang="mk" altLang="en-US" sz="1400" dirty="0">
              <a:solidFill>
                <a:schemeClr val="bg1"/>
              </a:solidFill>
            </a:endParaRPr>
          </a:p>
          <a:p>
            <a:pPr algn="l" rtl="0" eaLnBrk="1" hangingPunct="1">
              <a:spcBef>
                <a:spcPct val="0"/>
              </a:spcBef>
              <a:buFontTx/>
              <a:buNone/>
            </a:pPr>
            <a:endParaRPr lang="mk" altLang="en-US" sz="1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0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647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mk" b="1" i="0" u="none">
                <a:ea typeface="ＭＳ Ｐゴシック" pitchFamily="34" charset="-128"/>
                <a:cs typeface="Times New Roman" pitchFamily="18" charset="0"/>
              </a:rPr>
              <a:t>Попречување на податоци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rtl="0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mk" sz="2800" b="0" i="0" u="none">
                <a:solidFill>
                  <a:srgbClr val="FF0000"/>
                </a:solidFill>
                <a:latin typeface="+mj-lt"/>
                <a:ea typeface="+mn-ea"/>
                <a:cs typeface="Times New Roman" pitchFamily="18" charset="0"/>
              </a:rPr>
              <a:t>Тука инструкторот да вметне одредби од националното законодавство</a:t>
            </a:r>
          </a:p>
        </p:txBody>
      </p:sp>
      <p:sp>
        <p:nvSpPr>
          <p:cNvPr id="24781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rtl="0">
              <a:spcBef>
                <a:spcPct val="0"/>
              </a:spcBef>
              <a:buFontTx/>
              <a:buNone/>
            </a:pPr>
            <a:fld id="{33123B41-E182-4745-B549-2D9C0C90293B}" type="slidenum">
              <a:rPr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mk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01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mk" b="1" i="0" u="none">
                <a:ea typeface="ＭＳ Ｐゴシック" pitchFamily="34" charset="-128"/>
                <a:cs typeface="Times New Roman" pitchFamily="18" charset="0"/>
              </a:rPr>
              <a:t>Злоупотреба на уреди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rtl="0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mk" sz="2800" b="0" i="0" u="none">
                <a:solidFill>
                  <a:srgbClr val="FF0000"/>
                </a:solidFill>
                <a:latin typeface="+mj-lt"/>
                <a:ea typeface="+mn-ea"/>
                <a:cs typeface="Times New Roman" pitchFamily="18" charset="0"/>
              </a:rPr>
              <a:t>Тука инструкторот да вметне одредби од националното законодавство</a:t>
            </a:r>
          </a:p>
        </p:txBody>
      </p:sp>
      <p:sp>
        <p:nvSpPr>
          <p:cNvPr id="24986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rtl="0">
              <a:spcBef>
                <a:spcPct val="0"/>
              </a:spcBef>
              <a:buFontTx/>
              <a:buNone/>
            </a:pPr>
            <a:fld id="{0487DDC2-726E-4024-AB5E-6E0C48D13A6E}" type="slidenum">
              <a:rPr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mk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73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hangingPunct="1"/>
            <a:r>
              <a:rPr lang="mk" b="1" i="0" u="none">
                <a:ea typeface="ＭＳ Ｐゴシック" pitchFamily="34" charset="-128"/>
                <a:cs typeface="Times New Roman" pitchFamily="18" charset="0"/>
              </a:rPr>
              <a:t>Фалсификување поврзано со компјутери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rtl="0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mk" sz="2800" b="0" i="0" u="none">
                <a:solidFill>
                  <a:srgbClr val="FF0000"/>
                </a:solidFill>
                <a:latin typeface="+mj-lt"/>
                <a:ea typeface="+mn-ea"/>
                <a:cs typeface="Times New Roman" pitchFamily="18" charset="0"/>
              </a:rPr>
              <a:t>Тука инструкторот да вметне одредби од националното законодавство</a:t>
            </a:r>
          </a:p>
        </p:txBody>
      </p:sp>
      <p:sp>
        <p:nvSpPr>
          <p:cNvPr id="25190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rtl="0">
              <a:spcBef>
                <a:spcPct val="0"/>
              </a:spcBef>
              <a:buFontTx/>
              <a:buNone/>
            </a:pPr>
            <a:fld id="{D131BC68-DF8F-4D82-87A5-0BA7BAACD925}" type="slidenum">
              <a:rPr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mk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92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mk" b="1" i="0" u="none">
                <a:ea typeface="ＭＳ Ｐゴシック" pitchFamily="34" charset="-128"/>
                <a:cs typeface="Times New Roman" pitchFamily="18" charset="0"/>
              </a:rPr>
              <a:t>Измама поврзана со компјутери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rtl="0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mk" sz="2800" b="0" i="0" u="none">
                <a:solidFill>
                  <a:srgbClr val="FF0000"/>
                </a:solidFill>
                <a:latin typeface="+mj-lt"/>
                <a:ea typeface="+mn-ea"/>
                <a:cs typeface="Times New Roman" pitchFamily="18" charset="0"/>
              </a:rPr>
              <a:t>Тука инструкторот да вметне одредби од националното законодавство</a:t>
            </a:r>
          </a:p>
        </p:txBody>
      </p:sp>
      <p:sp>
        <p:nvSpPr>
          <p:cNvPr id="25395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rtl="0">
              <a:spcBef>
                <a:spcPct val="0"/>
              </a:spcBef>
              <a:buFontTx/>
              <a:buNone/>
            </a:pPr>
            <a:fld id="{28F6D941-3985-4675-89A3-00B8D4547329}" type="slidenum">
              <a:rPr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mk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44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hangingPunct="1"/>
            <a:r>
              <a:rPr lang="mk" b="1" i="0" u="none">
                <a:ea typeface="ＭＳ Ｐゴシック" pitchFamily="34" charset="-128"/>
                <a:cs typeface="Times New Roman" pitchFamily="18" charset="0"/>
              </a:rPr>
              <a:t>Кривични дела поврзани со детска порнографија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rtl="0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mk" sz="2800" b="0" i="0" u="none">
                <a:solidFill>
                  <a:srgbClr val="FF0000"/>
                </a:solidFill>
                <a:latin typeface="+mj-lt"/>
                <a:ea typeface="+mn-ea"/>
                <a:cs typeface="Times New Roman" pitchFamily="18" charset="0"/>
              </a:rPr>
              <a:t>Тука инструкторот да вметне одредби од националното законодавство</a:t>
            </a:r>
          </a:p>
        </p:txBody>
      </p:sp>
      <p:sp>
        <p:nvSpPr>
          <p:cNvPr id="25600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rtl="0">
              <a:spcBef>
                <a:spcPct val="0"/>
              </a:spcBef>
              <a:buFontTx/>
              <a:buNone/>
            </a:pPr>
            <a:fld id="{6F64E644-2D22-45FA-B819-9034D4EE8E85}" type="slidenum">
              <a:rPr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mk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36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hangingPunct="1"/>
            <a:r>
              <a:rPr lang="mk" b="1" i="0" u="none">
                <a:ea typeface="ＭＳ Ｐゴシック" pitchFamily="34" charset="-128"/>
                <a:cs typeface="Times New Roman" pitchFamily="18" charset="0"/>
              </a:rPr>
              <a:t>Кривични дела поврзани со авторските права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rtl="0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mk" sz="2800" b="0" i="0" u="none">
                <a:solidFill>
                  <a:srgbClr val="FF0000"/>
                </a:solidFill>
                <a:latin typeface="+mj-lt"/>
                <a:ea typeface="+mn-ea"/>
                <a:cs typeface="Times New Roman" pitchFamily="18" charset="0"/>
              </a:rPr>
              <a:t>Тука инструкторот да вметне одредби од националното законодавство</a:t>
            </a:r>
          </a:p>
        </p:txBody>
      </p:sp>
      <p:sp>
        <p:nvSpPr>
          <p:cNvPr id="25805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rtl="0">
              <a:spcBef>
                <a:spcPct val="0"/>
              </a:spcBef>
              <a:buFontTx/>
              <a:buNone/>
            </a:pPr>
            <a:fld id="{E5E94D59-826E-454F-965C-7912C2068742}" type="slidenum">
              <a:rPr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mk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89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098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0099" name="TextBox 3"/>
          <p:cNvSpPr txBox="1">
            <a:spLocks noChangeArrowheads="1"/>
          </p:cNvSpPr>
          <p:nvPr/>
        </p:nvSpPr>
        <p:spPr bwMode="auto">
          <a:xfrm>
            <a:off x="3071813" y="4500563"/>
            <a:ext cx="30813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mk" sz="5400" b="1" i="0" u="none"/>
              <a:t>Прашања</a:t>
            </a:r>
          </a:p>
        </p:txBody>
      </p:sp>
      <p:sp>
        <p:nvSpPr>
          <p:cNvPr id="26010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 rtl="0">
              <a:spcBef>
                <a:spcPct val="0"/>
              </a:spcBef>
              <a:buFontTx/>
              <a:buNone/>
            </a:pPr>
            <a:fld id="{25DE1E44-99F0-4691-8429-79871D2A560F}" type="slidenum">
              <a:rPr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mk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41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62250"/>
            <a:ext cx="8229600" cy="1143000"/>
          </a:xfrm>
        </p:spPr>
        <p:txBody>
          <a:bodyPr>
            <a:normAutofit fontScale="90000"/>
          </a:bodyPr>
          <a:lstStyle/>
          <a:p>
            <a:pPr rtl="0" eaLnBrk="1" hangingPunct="1"/>
            <a:r>
              <a:rPr lang="mk" sz="4000" b="1" i="0" u="none"/>
              <a:t>Втор дел</a:t>
            </a:r>
            <a:r>
              <a:rPr lang="mk" sz="4000" b="1" dirty="0" smtClean="0"/>
              <a:t/>
            </a:r>
            <a:br>
              <a:rPr lang="mk" sz="4000" b="1" dirty="0" smtClean="0"/>
            </a:br>
            <a:r>
              <a:rPr lang="mk" sz="4000" b="1" i="0" u="none"/>
              <a:t>Процесни одредби од националното законодавство</a:t>
            </a:r>
            <a:endParaRPr lang="mk" sz="5000" dirty="0" smtClean="0"/>
          </a:p>
        </p:txBody>
      </p:sp>
      <p:pic>
        <p:nvPicPr>
          <p:cNvPr id="152579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rtl="0">
              <a:defRPr/>
            </a:pPr>
            <a:fld id="{CE2D7955-86E9-49F5-A72D-587346A0DA53}" type="slidenum">
              <a:rPr/>
              <a:pPr>
                <a:defRPr/>
              </a:pPr>
              <a:t>17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316939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650" name="Group 2"/>
          <p:cNvGrpSpPr>
            <a:grpSpLocks noChangeAspect="1"/>
          </p:cNvGrpSpPr>
          <p:nvPr/>
        </p:nvGrpSpPr>
        <p:grpSpPr bwMode="auto">
          <a:xfrm>
            <a:off x="2828925" y="457200"/>
            <a:ext cx="3673475" cy="5976938"/>
            <a:chOff x="1338" y="255"/>
            <a:chExt cx="3192" cy="3900"/>
          </a:xfrm>
        </p:grpSpPr>
        <p:sp>
          <p:nvSpPr>
            <p:cNvPr id="155651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mk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19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mk" dirty="0">
                <a:latin typeface="+mn-lt"/>
                <a:cs typeface="+mn-cs"/>
              </a:endParaRPr>
            </a:p>
          </p:txBody>
        </p:sp>
        <p:sp>
          <p:nvSpPr>
            <p:cNvPr id="155653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19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mk" dirty="0">
                <a:latin typeface="+mn-lt"/>
                <a:cs typeface="+mn-cs"/>
              </a:endParaRPr>
            </a:p>
          </p:txBody>
        </p:sp>
        <p:sp>
          <p:nvSpPr>
            <p:cNvPr id="155655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56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/>
            </a:p>
          </p:txBody>
        </p:sp>
        <p:sp>
          <p:nvSpPr>
            <p:cNvPr id="155657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/>
            </a:p>
          </p:txBody>
        </p:sp>
        <p:sp>
          <p:nvSpPr>
            <p:cNvPr id="155658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/>
            </a:p>
          </p:txBody>
        </p:sp>
        <p:sp>
          <p:nvSpPr>
            <p:cNvPr id="155659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/>
            </a:p>
          </p:txBody>
        </p:sp>
        <p:sp>
          <p:nvSpPr>
            <p:cNvPr id="155660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/>
            </a:p>
          </p:txBody>
        </p:sp>
        <p:sp>
          <p:nvSpPr>
            <p:cNvPr id="155661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/>
            </a:p>
          </p:txBody>
        </p:sp>
        <p:sp>
          <p:nvSpPr>
            <p:cNvPr id="155662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/>
            </a:p>
          </p:txBody>
        </p:sp>
        <p:sp>
          <p:nvSpPr>
            <p:cNvPr id="155663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/>
            </a:p>
          </p:txBody>
        </p:sp>
        <p:sp>
          <p:nvSpPr>
            <p:cNvPr id="155664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65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66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67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68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69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70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71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72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73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74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75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76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77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78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79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80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mk"/>
            </a:p>
          </p:txBody>
        </p:sp>
        <p:sp>
          <p:nvSpPr>
            <p:cNvPr id="155681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82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/>
            </a:p>
          </p:txBody>
        </p:sp>
        <p:sp>
          <p:nvSpPr>
            <p:cNvPr id="155683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84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85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86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87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88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89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90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91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92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93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  <p:sp>
          <p:nvSpPr>
            <p:cNvPr id="155694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mk">
                <a:latin typeface="Calibri" pitchFamily="34" charset="0"/>
              </a:endParaRPr>
            </a:p>
          </p:txBody>
        </p:sp>
      </p:grpSp>
      <p:sp>
        <p:nvSpPr>
          <p:cNvPr id="155695" name="TextBox 48"/>
          <p:cNvSpPr txBox="1">
            <a:spLocks noChangeArrowheads="1"/>
          </p:cNvSpPr>
          <p:nvPr/>
        </p:nvSpPr>
        <p:spPr bwMode="auto">
          <a:xfrm>
            <a:off x="3152059" y="2378869"/>
            <a:ext cx="306863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mk" sz="3200" b="1" i="0" u="none" dirty="0">
                <a:latin typeface="Calibri" pitchFamily="34" charset="0"/>
              </a:rPr>
              <a:t>НАЦИОНАЛНО </a:t>
            </a:r>
            <a:r>
              <a:rPr lang="mk" sz="3200" b="1" i="0" u="none" dirty="0" smtClean="0">
                <a:latin typeface="Calibri" pitchFamily="34" charset="0"/>
              </a:rPr>
              <a:t>ЗАКОНОДАВСТВО</a:t>
            </a:r>
            <a:endParaRPr lang="mk" sz="3200" b="1" i="0" u="none" dirty="0">
              <a:latin typeface="Calibri" pitchFamily="34" charset="0"/>
            </a:endParaRPr>
          </a:p>
        </p:txBody>
      </p:sp>
      <p:sp>
        <p:nvSpPr>
          <p:cNvPr id="50" name="Slide Number Placeholder 49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fld id="{A63E427C-832E-47A9-85FF-BFAFE10013EB}" type="slidenum">
              <a: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mk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rtl="0">
              <a:defRPr/>
            </a:pPr>
            <a:fld id="{CE2D7955-86E9-49F5-A72D-587346A0DA53}" type="slidenum">
              <a:rPr/>
              <a:pPr>
                <a:defRPr/>
              </a:pPr>
              <a:t>18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309060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hangingPunct="1"/>
            <a:r>
              <a:rPr lang="mk" sz="3600" b="1" i="0" u="none"/>
              <a:t>Поле на примена на процесните одредби од националното законодавство</a:t>
            </a:r>
            <a:endParaRPr lang="mk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rtl="0" eaLnBrk="1" hangingPunct="1">
              <a:lnSpc>
                <a:spcPct val="90000"/>
              </a:lnSpc>
              <a:buFont typeface="Arial" charset="0"/>
              <a:buNone/>
            </a:pPr>
            <a:r>
              <a:rPr lang="mk" sz="2800" b="0" i="0" u="none">
                <a:solidFill>
                  <a:srgbClr val="FF0000"/>
                </a:solidFill>
                <a:latin typeface="Calibri" charset="0"/>
                <a:cs typeface="Times New Roman" charset="0"/>
              </a:rPr>
              <a:t>Тука инструкторот да вметне одредби од националното законодавство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A966BBF2-DA90-4DEB-8CEB-816DABC85824}" type="slidenum">
              <a:rPr/>
              <a:pPr>
                <a:defRPr/>
              </a:pPr>
              <a:t>19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323405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25"/>
          </a:xfrm>
        </p:spPr>
        <p:txBody>
          <a:bodyPr/>
          <a:lstStyle/>
          <a:p>
            <a:pPr rtl="0" eaLnBrk="1" hangingPunct="1"/>
            <a:r>
              <a:rPr lang="mk" b="1" i="0" u="none"/>
              <a:t>Агенда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711127"/>
            <a:ext cx="8291264" cy="4382169"/>
          </a:xfrm>
        </p:spPr>
        <p:txBody>
          <a:bodyPr>
            <a:normAutofit/>
          </a:bodyPr>
          <a:lstStyle/>
          <a:p>
            <a:pPr algn="l" rtl="0" eaLnBrk="1" hangingPunct="1">
              <a:lnSpc>
                <a:spcPct val="90000"/>
              </a:lnSpc>
            </a:pPr>
            <a:endParaRPr lang="mk" sz="2800" dirty="0" smtClean="0"/>
          </a:p>
          <a:p>
            <a:pPr algn="l" rtl="0">
              <a:lnSpc>
                <a:spcPct val="90000"/>
              </a:lnSpc>
            </a:pPr>
            <a:r>
              <a:rPr lang="mk" sz="2800" b="0" i="0" u="none"/>
              <a:t>Прв дел – Материјални одредби од националното законодавство за компјутерски криминал</a:t>
            </a:r>
          </a:p>
          <a:p>
            <a:pPr marL="0" indent="0" algn="l" rtl="0" eaLnBrk="1" hangingPunct="1">
              <a:lnSpc>
                <a:spcPct val="90000"/>
              </a:lnSpc>
              <a:buNone/>
            </a:pPr>
            <a:endParaRPr lang="mk" sz="2800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mk" sz="2800" b="0" i="0" u="none"/>
              <a:t>Втор дел – Процесни одредби од националното законодавство</a:t>
            </a:r>
          </a:p>
          <a:p>
            <a:pPr marL="0" indent="0" algn="l" rtl="0" eaLnBrk="1" hangingPunct="1">
              <a:lnSpc>
                <a:spcPct val="90000"/>
              </a:lnSpc>
              <a:buNone/>
            </a:pPr>
            <a:endParaRPr lang="mk" sz="2800" dirty="0" smtClean="0"/>
          </a:p>
          <a:p>
            <a:pPr algn="l" rtl="0" eaLnBrk="1" hangingPunct="1">
              <a:lnSpc>
                <a:spcPct val="90000"/>
              </a:lnSpc>
            </a:pPr>
            <a:r>
              <a:rPr lang="mk" sz="2800" b="0" i="0" u="none"/>
              <a:t>Трет дел – Резиме</a:t>
            </a:r>
          </a:p>
          <a:p>
            <a:pPr lvl="2" algn="l" rtl="0" eaLnBrk="1" hangingPunct="1">
              <a:lnSpc>
                <a:spcPct val="90000"/>
              </a:lnSpc>
            </a:pPr>
            <a:endParaRPr lang="mk" sz="2000" dirty="0" smtClean="0"/>
          </a:p>
          <a:p>
            <a:pPr lvl="2" algn="l" rtl="0" eaLnBrk="1" hangingPunct="1">
              <a:lnSpc>
                <a:spcPct val="90000"/>
              </a:lnSpc>
            </a:pPr>
            <a:endParaRPr lang="mk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73AEC453-3CDD-4E39-87C2-F0F449094713}" type="slidenum">
              <a:rPr/>
              <a:pPr>
                <a:defRPr/>
              </a:pPr>
              <a:t>2</a:t>
            </a:fld>
            <a:endParaRPr lang="mk" dirty="0"/>
          </a:p>
        </p:txBody>
      </p:sp>
    </p:spTree>
    <p:extLst>
      <p:ext uri="{BB962C8B-B14F-4D97-AF65-F5344CB8AC3E}">
        <p14:creationId xmlns:p14="http://schemas.microsoft.com/office/powerpoint/2010/main" val="284637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hangingPunct="1"/>
            <a:r>
              <a:rPr lang="mk" sz="3600" b="1" i="0" u="none"/>
              <a:t>Експедитивно зачувување на складираните компјутерски податоци</a:t>
            </a:r>
            <a:endParaRPr lang="mk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rtl="0" eaLnBrk="1" hangingPunct="1">
              <a:lnSpc>
                <a:spcPct val="90000"/>
              </a:lnSpc>
              <a:buFont typeface="Arial" charset="0"/>
              <a:buNone/>
            </a:pPr>
            <a:r>
              <a:rPr lang="mk" sz="2800" b="0" i="0" u="none">
                <a:solidFill>
                  <a:srgbClr val="FF0000"/>
                </a:solidFill>
                <a:latin typeface="Calibri" charset="0"/>
                <a:cs typeface="Times New Roman" charset="0"/>
              </a:rPr>
              <a:t>Тука инструкторот да вметне одредби од националното законодавство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A966BBF2-DA90-4DEB-8CEB-816DABC85824}" type="slidenum">
              <a:rPr/>
              <a:pPr>
                <a:defRPr/>
              </a:pPr>
              <a:t>20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160271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hangingPunct="1"/>
            <a:r>
              <a:rPr lang="mk" sz="3600" b="1" i="0" u="none"/>
              <a:t>Експедитивно зачувување и обелоденување на компјутерски податоци</a:t>
            </a:r>
            <a:endParaRPr lang="mk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rtl="0" eaLnBrk="1" hangingPunct="1">
              <a:lnSpc>
                <a:spcPct val="90000"/>
              </a:lnSpc>
              <a:buFont typeface="Arial" charset="0"/>
              <a:buNone/>
            </a:pPr>
            <a:r>
              <a:rPr lang="mk" sz="2800" b="0" i="0" u="none">
                <a:solidFill>
                  <a:srgbClr val="FF0000"/>
                </a:solidFill>
                <a:latin typeface="Calibri" charset="0"/>
                <a:cs typeface="Times New Roman" charset="0"/>
              </a:rPr>
              <a:t>Тука инструкторот да вметне одредби од националното законодавство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A966BBF2-DA90-4DEB-8CEB-816DABC85824}" type="slidenum">
              <a:rPr/>
              <a:pPr>
                <a:defRPr/>
              </a:pPr>
              <a:t>21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310575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mk" sz="3600" b="1" i="0" u="none"/>
              <a:t>Налози за производство</a:t>
            </a:r>
            <a:endParaRPr lang="mk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rtl="0" eaLnBrk="1" hangingPunct="1">
              <a:lnSpc>
                <a:spcPct val="90000"/>
              </a:lnSpc>
              <a:buFont typeface="Arial" charset="0"/>
              <a:buNone/>
            </a:pPr>
            <a:r>
              <a:rPr lang="mk" sz="2800" b="0" i="0" u="none">
                <a:solidFill>
                  <a:srgbClr val="FF0000"/>
                </a:solidFill>
                <a:latin typeface="Calibri" charset="0"/>
                <a:cs typeface="Times New Roman" charset="0"/>
              </a:rPr>
              <a:t>Тука инструкторот да вметне одредби од националното законодавство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A966BBF2-DA90-4DEB-8CEB-816DABC85824}" type="slidenum">
              <a:rPr/>
              <a:pPr>
                <a:defRPr/>
              </a:pPr>
              <a:t>22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105031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hangingPunct="1"/>
            <a:r>
              <a:rPr lang="mk" sz="3600" b="1" i="0" u="none"/>
              <a:t>Експедитивно зачувување на складираните компјутерски податоци</a:t>
            </a:r>
            <a:endParaRPr lang="mk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rtl="0" eaLnBrk="1" hangingPunct="1">
              <a:lnSpc>
                <a:spcPct val="90000"/>
              </a:lnSpc>
              <a:buFont typeface="Arial" charset="0"/>
              <a:buNone/>
            </a:pPr>
            <a:r>
              <a:rPr lang="mk" sz="2800" b="0" i="0" u="none">
                <a:solidFill>
                  <a:srgbClr val="FF0000"/>
                </a:solidFill>
                <a:latin typeface="Calibri" charset="0"/>
                <a:cs typeface="Times New Roman" charset="0"/>
              </a:rPr>
              <a:t>Тука инструкторот да вметне одредби од националното законодавство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A966BBF2-DA90-4DEB-8CEB-816DABC85824}" type="slidenum">
              <a:rPr/>
              <a:pPr>
                <a:defRPr/>
              </a:pPr>
              <a:t>23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407362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hangingPunct="1"/>
            <a:r>
              <a:rPr lang="mk" sz="3600" b="1" i="0" u="none"/>
              <a:t>Собирање податоци од сообраќајот во реално време</a:t>
            </a:r>
            <a:endParaRPr lang="mk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rtl="0" eaLnBrk="1" hangingPunct="1">
              <a:lnSpc>
                <a:spcPct val="90000"/>
              </a:lnSpc>
              <a:buFont typeface="Arial" charset="0"/>
              <a:buNone/>
            </a:pPr>
            <a:r>
              <a:rPr lang="mk" sz="2800" b="0" i="0" u="none">
                <a:solidFill>
                  <a:srgbClr val="FF0000"/>
                </a:solidFill>
                <a:latin typeface="Calibri" charset="0"/>
                <a:cs typeface="Times New Roman" charset="0"/>
              </a:rPr>
              <a:t>Тука инструкторот да вметне одредби од националното законодавство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A966BBF2-DA90-4DEB-8CEB-816DABC85824}" type="slidenum">
              <a:rPr/>
              <a:pPr>
                <a:defRPr/>
              </a:pPr>
              <a:t>24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349764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hangingPunct="1"/>
            <a:r>
              <a:rPr lang="mk" sz="3600" b="1" i="0" u="none"/>
              <a:t>Пресретнување на содржински податоци</a:t>
            </a:r>
            <a:endParaRPr lang="mk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rtl="0" eaLnBrk="1" hangingPunct="1">
              <a:lnSpc>
                <a:spcPct val="90000"/>
              </a:lnSpc>
              <a:buFont typeface="Arial" charset="0"/>
              <a:buNone/>
            </a:pPr>
            <a:r>
              <a:rPr lang="mk" sz="2800" b="0" i="0" u="none">
                <a:solidFill>
                  <a:srgbClr val="FF0000"/>
                </a:solidFill>
                <a:latin typeface="Calibri" charset="0"/>
                <a:cs typeface="Times New Roman" charset="0"/>
              </a:rPr>
              <a:t>Тука инструкторот да вметне одредби од националното законодавство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A966BBF2-DA90-4DEB-8CEB-816DABC85824}" type="slidenum">
              <a:rPr/>
              <a:pPr>
                <a:defRPr/>
              </a:pPr>
              <a:t>25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134104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mk" sz="3600" b="1" i="0" u="none"/>
              <a:t>Услови и заштитни механизми</a:t>
            </a:r>
            <a:endParaRPr lang="mk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rtl="0" eaLnBrk="1" hangingPunct="1">
              <a:lnSpc>
                <a:spcPct val="90000"/>
              </a:lnSpc>
              <a:buFont typeface="Arial" charset="0"/>
              <a:buNone/>
            </a:pPr>
            <a:r>
              <a:rPr lang="mk" sz="2800" b="0" i="0" u="none">
                <a:solidFill>
                  <a:srgbClr val="FF0000"/>
                </a:solidFill>
                <a:latin typeface="Calibri" charset="0"/>
                <a:cs typeface="Times New Roman" charset="0"/>
              </a:rPr>
              <a:t>Тука инструкторот да вметне одредби од националното законодавство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A966BBF2-DA90-4DEB-8CEB-816DABC85824}" type="slidenum">
              <a:rPr/>
              <a:pPr>
                <a:defRPr/>
              </a:pPr>
              <a:t>26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30032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03" name="TextBox 3"/>
          <p:cNvSpPr txBox="1">
            <a:spLocks noChangeArrowheads="1"/>
          </p:cNvSpPr>
          <p:nvPr/>
        </p:nvSpPr>
        <p:spPr bwMode="auto">
          <a:xfrm>
            <a:off x="3071813" y="4500563"/>
            <a:ext cx="30813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mk" sz="5400" b="1" i="0" u="none">
                <a:latin typeface="Calibri" pitchFamily="34" charset="0"/>
              </a:rPr>
              <a:t>Прашања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rtl="0">
              <a:defRPr/>
            </a:pPr>
            <a:fld id="{CE2D7955-86E9-49F5-A72D-587346A0DA53}" type="slidenum">
              <a:rPr/>
              <a:pPr>
                <a:defRPr/>
              </a:pPr>
              <a:t>27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37440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62250"/>
            <a:ext cx="8229600" cy="1143000"/>
          </a:xfrm>
        </p:spPr>
        <p:txBody>
          <a:bodyPr>
            <a:normAutofit fontScale="90000"/>
          </a:bodyPr>
          <a:lstStyle/>
          <a:p>
            <a:pPr rtl="0" eaLnBrk="1" hangingPunct="1"/>
            <a:r>
              <a:rPr lang="mk" sz="3600" b="1" i="0" u="none" dirty="0" smtClean="0"/>
              <a:t>Трет </a:t>
            </a:r>
            <a:r>
              <a:rPr lang="mk" sz="3600" b="1" i="0" u="none" dirty="0"/>
              <a:t>дел </a:t>
            </a:r>
            <a:r>
              <a:rPr lang="en-US" sz="3600" b="1" i="0" u="none" dirty="0" smtClean="0"/>
              <a:t/>
            </a:r>
            <a:br>
              <a:rPr lang="en-US" sz="3600" b="1" i="0" u="none" dirty="0" smtClean="0"/>
            </a:br>
            <a:r>
              <a:rPr lang="mk" sz="3600" b="1" i="0" u="none" dirty="0" smtClean="0"/>
              <a:t>Резиме</a:t>
            </a:r>
            <a:endParaRPr lang="mk" sz="3600" dirty="0" smtClean="0"/>
          </a:p>
        </p:txBody>
      </p:sp>
      <p:pic>
        <p:nvPicPr>
          <p:cNvPr id="145410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A966BBF2-DA90-4DEB-8CEB-816DABC85824}" type="slidenum">
              <a:rPr/>
              <a:pPr>
                <a:defRPr/>
              </a:pPr>
              <a:t>28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304865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35075"/>
            <a:ext cx="8219256" cy="4891088"/>
          </a:xfrm>
        </p:spPr>
        <p:txBody>
          <a:bodyPr>
            <a:normAutofit fontScale="92500" lnSpcReduction="20000"/>
          </a:bodyPr>
          <a:lstStyle/>
          <a:p>
            <a:pPr algn="l" rtl="0" eaLnBrk="1" hangingPunct="1">
              <a:lnSpc>
                <a:spcPct val="90000"/>
              </a:lnSpc>
              <a:buFont typeface="Arial" charset="0"/>
              <a:buNone/>
            </a:pPr>
            <a:endParaRPr lang="mk" sz="2400" dirty="0" smtClean="0"/>
          </a:p>
          <a:p>
            <a:pPr algn="l" rtl="0" eaLnBrk="1" hangingPunct="1">
              <a:lnSpc>
                <a:spcPct val="90000"/>
              </a:lnSpc>
              <a:buFont typeface="Arial" charset="0"/>
              <a:buNone/>
            </a:pPr>
            <a:r>
              <a:rPr lang="mk" sz="2800" b="0" i="0" u="none"/>
              <a:t>На крајот на оваа сесија учесниците ќе бидат во можност да:</a:t>
            </a:r>
          </a:p>
          <a:p>
            <a:pPr algn="l" rtl="0">
              <a:lnSpc>
                <a:spcPct val="80000"/>
              </a:lnSpc>
            </a:pPr>
            <a:r>
              <a:rPr lang="mk" sz="2800" b="0" i="0" u="none"/>
              <a:t>Ги наведат одредбите од материјалното кривично право и да идентификуваат некои од клучните фактори што се користат за да се опишат кривичните дела врз основа на постојното национално законодавство.</a:t>
            </a:r>
          </a:p>
          <a:p>
            <a:pPr algn="l" rtl="0">
              <a:lnSpc>
                <a:spcPct val="80000"/>
              </a:lnSpc>
            </a:pPr>
            <a:r>
              <a:rPr lang="mk" sz="2800" b="0" i="0" u="none"/>
              <a:t>Го објаснат значењето на условите и на заштитните механизми во согласност со националното законодавство</a:t>
            </a:r>
          </a:p>
          <a:p>
            <a:pPr algn="l" rtl="0">
              <a:lnSpc>
                <a:spcPct val="80000"/>
              </a:lnSpc>
            </a:pPr>
            <a:r>
              <a:rPr lang="mk" sz="2800" b="0" i="0" u="none"/>
              <a:t>Втор дел – Процесни одредби од националното законодавство</a:t>
            </a:r>
          </a:p>
          <a:p>
            <a:pPr algn="l" rtl="0">
              <a:lnSpc>
                <a:spcPct val="80000"/>
              </a:lnSpc>
            </a:pPr>
            <a:r>
              <a:rPr lang="mk" sz="2800" b="0" i="0" u="none"/>
              <a:t>Ги анализираат потребите и предностите од хармонизација меѓу националното законодавство и меѓународните инструменти, особено Конвенцијата од Будимпешта.</a:t>
            </a:r>
          </a:p>
        </p:txBody>
      </p:sp>
      <p:sp>
        <p:nvSpPr>
          <p:cNvPr id="1464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112"/>
          </a:xfrm>
        </p:spPr>
        <p:txBody>
          <a:bodyPr/>
          <a:lstStyle/>
          <a:p>
            <a:pPr rtl="0" eaLnBrk="1" hangingPunct="1"/>
            <a:r>
              <a:rPr lang="mk" b="1" i="0" u="none"/>
              <a:t>Резиме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A966BBF2-DA90-4DEB-8CEB-816DABC85824}" type="slidenum">
              <a:rPr/>
              <a:pPr>
                <a:defRPr/>
              </a:pPr>
              <a:t>29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131864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3450"/>
          </a:xfrm>
        </p:spPr>
        <p:txBody>
          <a:bodyPr/>
          <a:lstStyle/>
          <a:p>
            <a:pPr rtl="0" eaLnBrk="1" hangingPunct="1"/>
            <a:r>
              <a:rPr lang="mk" b="1" i="0" u="none"/>
              <a:t>Сесија 1.2.4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0013"/>
            <a:ext cx="8229600" cy="4933950"/>
          </a:xfrm>
        </p:spPr>
        <p:txBody>
          <a:bodyPr>
            <a:normAutofit lnSpcReduction="10000"/>
          </a:bodyPr>
          <a:lstStyle/>
          <a:p>
            <a:pPr algn="l" rtl="0" eaLnBrk="1" hangingPunct="1">
              <a:lnSpc>
                <a:spcPct val="80000"/>
              </a:lnSpc>
              <a:buFont typeface="Arial" charset="0"/>
              <a:buNone/>
            </a:pPr>
            <a:endParaRPr lang="mk" sz="2700" dirty="0" smtClean="0"/>
          </a:p>
          <a:p>
            <a:pPr algn="l" rtl="0" eaLnBrk="1" hangingPunct="1">
              <a:lnSpc>
                <a:spcPct val="80000"/>
              </a:lnSpc>
              <a:buFont typeface="Arial" charset="0"/>
              <a:buNone/>
            </a:pPr>
            <a:r>
              <a:rPr lang="mk" sz="2700" b="0" i="0" u="none"/>
              <a:t>На крајот на оваа сесија учесниците ќе бидат во можност да:</a:t>
            </a:r>
          </a:p>
          <a:p>
            <a:pPr algn="l" rtl="0" eaLnBrk="1" hangingPunct="1">
              <a:lnSpc>
                <a:spcPct val="80000"/>
              </a:lnSpc>
            </a:pPr>
            <a:endParaRPr lang="mk" sz="2700" dirty="0" smtClean="0"/>
          </a:p>
          <a:p>
            <a:pPr algn="l" rtl="0">
              <a:lnSpc>
                <a:spcPct val="80000"/>
              </a:lnSpc>
            </a:pPr>
            <a:r>
              <a:rPr lang="mk" sz="2400" b="0" i="0" u="none"/>
              <a:t>Ги наведат одредбите од материјалното кривично право и да идентификуваат некои од клучните фактори што се користат за да се опишат кривичните дела врз основа на постојното национално законодавство.</a:t>
            </a:r>
          </a:p>
          <a:p>
            <a:pPr algn="l" rtl="0">
              <a:lnSpc>
                <a:spcPct val="80000"/>
              </a:lnSpc>
            </a:pPr>
            <a:r>
              <a:rPr lang="mk" sz="2400" b="0" i="0" u="none"/>
              <a:t>Го објаснат значењето на условите и на заштитните механизми во согласност со националното законодавство</a:t>
            </a:r>
          </a:p>
          <a:p>
            <a:pPr algn="l" rtl="0">
              <a:lnSpc>
                <a:spcPct val="80000"/>
              </a:lnSpc>
            </a:pPr>
            <a:r>
              <a:rPr lang="mk" sz="2400" b="0" i="0" u="none"/>
              <a:t>Втор дел – Процесни одредби од националното законодавство</a:t>
            </a:r>
          </a:p>
          <a:p>
            <a:pPr algn="l" rtl="0">
              <a:lnSpc>
                <a:spcPct val="80000"/>
              </a:lnSpc>
            </a:pPr>
            <a:r>
              <a:rPr lang="mk" sz="2400" b="0" i="0" u="none"/>
              <a:t>Ги анализираат потребите и предностите од хармонизација меѓу националното законодавство и меѓународните инструменти, особено Конвенцијата од Будимпешта.</a:t>
            </a:r>
            <a:endParaRPr lang="mk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A966BBF2-DA90-4DEB-8CEB-816DABC85824}" type="slidenum">
              <a:rPr/>
              <a:pPr>
                <a:defRPr/>
              </a:pPr>
              <a:t>3</a:t>
            </a:fld>
            <a:endParaRPr lang="mk" dirty="0"/>
          </a:p>
        </p:txBody>
      </p:sp>
    </p:spTree>
    <p:extLst>
      <p:ext uri="{BB962C8B-B14F-4D97-AF65-F5344CB8AC3E}">
        <p14:creationId xmlns:p14="http://schemas.microsoft.com/office/powerpoint/2010/main" val="202181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7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58" name="TextBox 3"/>
          <p:cNvSpPr txBox="1">
            <a:spLocks noChangeArrowheads="1"/>
          </p:cNvSpPr>
          <p:nvPr/>
        </p:nvSpPr>
        <p:spPr bwMode="auto">
          <a:xfrm>
            <a:off x="3071813" y="4500563"/>
            <a:ext cx="30813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mk" sz="5400" b="1" i="0" u="none">
                <a:latin typeface="Calibri" pitchFamily="34" charset="0"/>
              </a:rPr>
              <a:t>Прашања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A966BBF2-DA90-4DEB-8CEB-816DABC85824}" type="slidenum">
              <a:rPr/>
              <a:pPr>
                <a:defRPr/>
              </a:pPr>
              <a:t>30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369599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3" y="3175"/>
            <a:ext cx="9139237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>
              <a:defRPr/>
            </a:pPr>
            <a:fld id="{A966BBF2-DA90-4DEB-8CEB-816DABC85824}" type="slidenum">
              <a:rPr/>
              <a:pPr>
                <a:defRPr/>
              </a:pPr>
              <a:t>4</a:t>
            </a:fld>
            <a:endParaRPr lang="mk" dirty="0"/>
          </a:p>
        </p:txBody>
      </p:sp>
    </p:spTree>
    <p:extLst>
      <p:ext uri="{BB962C8B-B14F-4D97-AF65-F5344CB8AC3E}">
        <p14:creationId xmlns:p14="http://schemas.microsoft.com/office/powerpoint/2010/main" val="208289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62250"/>
            <a:ext cx="8229600" cy="1143000"/>
          </a:xfrm>
        </p:spPr>
        <p:txBody>
          <a:bodyPr>
            <a:normAutofit fontScale="90000"/>
          </a:bodyPr>
          <a:lstStyle/>
          <a:p>
            <a:pPr rtl="0">
              <a:defRPr/>
            </a:pPr>
            <a:r>
              <a:rPr lang="mk" sz="4000" b="1" i="0" u="none">
                <a:ea typeface="MS PGothic" charset="0"/>
                <a:cs typeface="MS PGothic" charset="0"/>
              </a:rPr>
              <a:t>Прв дел</a:t>
            </a:r>
            <a:r>
              <a:rPr lang="mk" sz="4000" b="1" dirty="0">
                <a:ea typeface="MS PGothic" charset="0"/>
                <a:cs typeface="MS PGothic" charset="0"/>
              </a:rPr>
              <a:t/>
            </a:r>
            <a:br>
              <a:rPr lang="mk" sz="4000" b="1" dirty="0">
                <a:ea typeface="MS PGothic" charset="0"/>
                <a:cs typeface="MS PGothic" charset="0"/>
              </a:rPr>
            </a:br>
            <a:r>
              <a:rPr lang="mk" sz="4000" b="0" i="0" u="none">
                <a:ea typeface="MS PGothic" charset="0"/>
                <a:cs typeface="MS PGothic" charset="0"/>
              </a:rPr>
              <a:t> </a:t>
            </a:r>
            <a:r>
              <a:rPr lang="mk" sz="4000" b="1" i="0" u="none">
                <a:ea typeface="MS PGothic" charset="0"/>
                <a:cs typeface="MS PGothic" charset="0"/>
              </a:rPr>
              <a:t>Материјални одредби од националното законодавство за компјутерски криминал</a:t>
            </a:r>
          </a:p>
        </p:txBody>
      </p:sp>
      <p:pic>
        <p:nvPicPr>
          <p:cNvPr id="238595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  <p:sp>
        <p:nvSpPr>
          <p:cNvPr id="238596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 rtl="0">
              <a:spcBef>
                <a:spcPct val="0"/>
              </a:spcBef>
              <a:buFontTx/>
              <a:buNone/>
            </a:pPr>
            <a:fld id="{2603369F-8C09-45E4-B115-FED25726EB89}" type="slidenum">
              <a:rPr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mk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57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618" name="Group 2"/>
          <p:cNvGrpSpPr>
            <a:grpSpLocks noChangeAspect="1"/>
          </p:cNvGrpSpPr>
          <p:nvPr/>
        </p:nvGrpSpPr>
        <p:grpSpPr bwMode="auto">
          <a:xfrm>
            <a:off x="2828925" y="457200"/>
            <a:ext cx="3673475" cy="5976938"/>
            <a:chOff x="1338" y="255"/>
            <a:chExt cx="3192" cy="3900"/>
          </a:xfrm>
        </p:grpSpPr>
        <p:sp>
          <p:nvSpPr>
            <p:cNvPr id="239622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mk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14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mk" dirty="0">
                <a:latin typeface="+mn-lt"/>
                <a:ea typeface="+mn-ea"/>
              </a:endParaRPr>
            </a:p>
          </p:txBody>
        </p:sp>
        <p:sp>
          <p:nvSpPr>
            <p:cNvPr id="239624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19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mk" dirty="0">
                <a:latin typeface="+mn-lt"/>
                <a:ea typeface="+mn-ea"/>
              </a:endParaRPr>
            </a:p>
          </p:txBody>
        </p:sp>
        <p:sp>
          <p:nvSpPr>
            <p:cNvPr id="239626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27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mk"/>
            </a:p>
          </p:txBody>
        </p:sp>
        <p:sp>
          <p:nvSpPr>
            <p:cNvPr id="239628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mk"/>
            </a:p>
          </p:txBody>
        </p:sp>
        <p:sp>
          <p:nvSpPr>
            <p:cNvPr id="239629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mk"/>
            </a:p>
          </p:txBody>
        </p:sp>
        <p:sp>
          <p:nvSpPr>
            <p:cNvPr id="239630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mk"/>
            </a:p>
          </p:txBody>
        </p:sp>
        <p:sp>
          <p:nvSpPr>
            <p:cNvPr id="239631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mk"/>
            </a:p>
          </p:txBody>
        </p:sp>
        <p:sp>
          <p:nvSpPr>
            <p:cNvPr id="239632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mk"/>
            </a:p>
          </p:txBody>
        </p:sp>
        <p:sp>
          <p:nvSpPr>
            <p:cNvPr id="239633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mk"/>
            </a:p>
          </p:txBody>
        </p:sp>
        <p:sp>
          <p:nvSpPr>
            <p:cNvPr id="239634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mk"/>
            </a:p>
          </p:txBody>
        </p:sp>
        <p:sp>
          <p:nvSpPr>
            <p:cNvPr id="239635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36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37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38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39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40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41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42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43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44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45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46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47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48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49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50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51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mk"/>
            </a:p>
          </p:txBody>
        </p:sp>
        <p:sp>
          <p:nvSpPr>
            <p:cNvPr id="239652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53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mk"/>
            </a:p>
          </p:txBody>
        </p:sp>
        <p:sp>
          <p:nvSpPr>
            <p:cNvPr id="239654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55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56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57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58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59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60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61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62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63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64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  <p:sp>
          <p:nvSpPr>
            <p:cNvPr id="239665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rtl="0" eaLnBrk="1" hangingPunct="1">
                <a:spcBef>
                  <a:spcPct val="0"/>
                </a:spcBef>
                <a:buFontTx/>
                <a:buNone/>
              </a:pPr>
              <a:endParaRPr lang="mk" altLang="x-none" sz="1800"/>
            </a:p>
          </p:txBody>
        </p:sp>
      </p:grpSp>
      <p:sp>
        <p:nvSpPr>
          <p:cNvPr id="239619" name="TextBox 48"/>
          <p:cNvSpPr txBox="1">
            <a:spLocks noChangeArrowheads="1"/>
          </p:cNvSpPr>
          <p:nvPr/>
        </p:nvSpPr>
        <p:spPr bwMode="auto">
          <a:xfrm>
            <a:off x="3152059" y="2378869"/>
            <a:ext cx="306863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mk" b="1" i="0" u="none" dirty="0"/>
              <a:t>НАЦИОНАЛНО </a:t>
            </a:r>
            <a:r>
              <a:rPr lang="mk" b="1" i="0" u="none" dirty="0" smtClean="0"/>
              <a:t>ЗАКОНОДАВСТВО</a:t>
            </a:r>
            <a:endParaRPr lang="mk" b="1" i="0" u="none" dirty="0"/>
          </a:p>
        </p:txBody>
      </p:sp>
      <p:sp>
        <p:nvSpPr>
          <p:cNvPr id="239620" name="Slide Number Placeholder 49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rtl="0" eaLnBrk="1" hangingPunct="1">
              <a:spcBef>
                <a:spcPct val="0"/>
              </a:spcBef>
              <a:buFontTx/>
              <a:buNone/>
            </a:pPr>
            <a:fld id="{1BBF37DA-0116-452F-8FD1-1A58389C3E14}" type="slidenum">
              <a:rPr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mk" altLang="x-none" sz="1200">
              <a:solidFill>
                <a:srgbClr val="898989"/>
              </a:solidFill>
            </a:endParaRPr>
          </a:p>
        </p:txBody>
      </p:sp>
      <p:sp>
        <p:nvSpPr>
          <p:cNvPr id="239621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 rtl="0">
              <a:spcBef>
                <a:spcPct val="0"/>
              </a:spcBef>
              <a:buFontTx/>
              <a:buNone/>
            </a:pPr>
            <a:fld id="{F3888176-5AE2-473C-BF4C-7A32C9D897E9}" type="slidenum">
              <a:rPr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mk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88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mk" b="1" i="0" u="none">
                <a:ea typeface="ＭＳ Ｐゴシック" pitchFamily="34" charset="-128"/>
                <a:cs typeface="Times New Roman" pitchFamily="18" charset="0"/>
              </a:rPr>
              <a:t>Незаконски пристап</a:t>
            </a:r>
          </a:p>
        </p:txBody>
      </p:sp>
      <p:sp>
        <p:nvSpPr>
          <p:cNvPr id="2416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rtl="0" eaLnBrk="1" hangingPunct="1">
              <a:lnSpc>
                <a:spcPct val="90000"/>
              </a:lnSpc>
              <a:buFont typeface="Arial" charset="0"/>
              <a:buNone/>
            </a:pPr>
            <a:r>
              <a:rPr lang="mk" sz="2800" b="0" i="0" u="none">
                <a:solidFill>
                  <a:srgbClr val="FF0000"/>
                </a:solidFill>
                <a:ea typeface="ＭＳ Ｐゴシック" pitchFamily="34" charset="-128"/>
                <a:cs typeface="Times New Roman" pitchFamily="18" charset="0"/>
              </a:rPr>
              <a:t>Тука инструкторот да вметне одредби од националното законодавство</a:t>
            </a:r>
          </a:p>
        </p:txBody>
      </p:sp>
      <p:sp>
        <p:nvSpPr>
          <p:cNvPr id="24166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rtl="0">
              <a:spcBef>
                <a:spcPct val="0"/>
              </a:spcBef>
              <a:buFontTx/>
              <a:buNone/>
            </a:pPr>
            <a:fld id="{C5EB0542-1441-4B06-813B-74074EE40E02}" type="slidenum">
              <a:rPr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mk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77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mk" b="1" i="0" u="none">
                <a:ea typeface="ＭＳ Ｐゴシック" pitchFamily="34" charset="-128"/>
                <a:cs typeface="Times New Roman" pitchFamily="18" charset="0"/>
              </a:rPr>
              <a:t>Незаконски пристап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rtl="0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mk" sz="2800" b="0" i="0" u="none">
                <a:solidFill>
                  <a:srgbClr val="FF0000"/>
                </a:solidFill>
                <a:latin typeface="+mj-lt"/>
                <a:ea typeface="+mn-ea"/>
                <a:cs typeface="Times New Roman" pitchFamily="18" charset="0"/>
              </a:rPr>
              <a:t>Тука инструкторот да вметне одредби од националното законодавство</a:t>
            </a:r>
          </a:p>
        </p:txBody>
      </p:sp>
      <p:sp>
        <p:nvSpPr>
          <p:cNvPr id="2437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rtl="0">
              <a:spcBef>
                <a:spcPct val="0"/>
              </a:spcBef>
              <a:buFontTx/>
              <a:buNone/>
            </a:pPr>
            <a:fld id="{1A71BA59-1982-40FF-86CA-F1C4AB66DA7F}" type="slidenum">
              <a:rPr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mk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39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mk" b="1" i="0" u="none">
                <a:ea typeface="ＭＳ Ｐゴシック" pitchFamily="34" charset="-128"/>
                <a:cs typeface="Times New Roman" pitchFamily="18" charset="0"/>
              </a:rPr>
              <a:t>Попречување на податоци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rtl="0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mk" sz="2800" b="0" i="0" u="none">
                <a:solidFill>
                  <a:srgbClr val="FF0000"/>
                </a:solidFill>
                <a:latin typeface="+mj-lt"/>
                <a:ea typeface="+mn-ea"/>
                <a:cs typeface="Times New Roman" pitchFamily="18" charset="0"/>
              </a:rPr>
              <a:t>Тука инструкторот да вметне одредби од националното законодавство</a:t>
            </a:r>
          </a:p>
        </p:txBody>
      </p:sp>
      <p:sp>
        <p:nvSpPr>
          <p:cNvPr id="24576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rtl="0">
              <a:spcBef>
                <a:spcPct val="0"/>
              </a:spcBef>
              <a:buFontTx/>
              <a:buNone/>
            </a:pPr>
            <a:fld id="{B82EEB7C-66B8-4221-A4EE-A43D08D3D335}" type="slidenum">
              <a:rPr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mk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49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1085</Words>
  <Application>Microsoft Office PowerPoint</Application>
  <PresentationFormat>On-screen Show (4:3)</PresentationFormat>
  <Paragraphs>186</Paragraphs>
  <Slides>30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Воведна обука за компјутерски криминал за судии и за обвинители</vt:lpstr>
      <vt:lpstr>Агенда</vt:lpstr>
      <vt:lpstr>Сесија 1.2.4</vt:lpstr>
      <vt:lpstr>PowerPoint Presentation</vt:lpstr>
      <vt:lpstr>Прв дел  Материјални одредби од националното законодавство за компјутерски криминал</vt:lpstr>
      <vt:lpstr>PowerPoint Presentation</vt:lpstr>
      <vt:lpstr>Незаконски пристап</vt:lpstr>
      <vt:lpstr>Незаконски пристап</vt:lpstr>
      <vt:lpstr>Попречување на податоци</vt:lpstr>
      <vt:lpstr>Попречување на податоци</vt:lpstr>
      <vt:lpstr>Злоупотреба на уреди</vt:lpstr>
      <vt:lpstr>Фалсификување поврзано со компјутери</vt:lpstr>
      <vt:lpstr>Измама поврзана со компјутери</vt:lpstr>
      <vt:lpstr>Кривични дела поврзани со детска порнографија</vt:lpstr>
      <vt:lpstr>Кривични дела поврзани со авторските права</vt:lpstr>
      <vt:lpstr>PowerPoint Presentation</vt:lpstr>
      <vt:lpstr>Втор дел Процесни одредби од националното законодавство</vt:lpstr>
      <vt:lpstr>PowerPoint Presentation</vt:lpstr>
      <vt:lpstr>Поле на примена на процесните одредби од националното законодавство</vt:lpstr>
      <vt:lpstr>Експедитивно зачувување на складираните компјутерски податоци</vt:lpstr>
      <vt:lpstr>Експедитивно зачувување и обелоденување на компјутерски податоци</vt:lpstr>
      <vt:lpstr>Налози за производство</vt:lpstr>
      <vt:lpstr>Експедитивно зачувување на складираните компјутерски податоци</vt:lpstr>
      <vt:lpstr>Собирање податоци од сообраќајот во реално време</vt:lpstr>
      <vt:lpstr>Пресретнување на содржински податоци</vt:lpstr>
      <vt:lpstr>Услови и заштитни механизми</vt:lpstr>
      <vt:lpstr>PowerPoint Presentation</vt:lpstr>
      <vt:lpstr>Трет дел  Резиме</vt:lpstr>
      <vt:lpstr>Резиме</vt:lpstr>
      <vt:lpstr>PowerPoint Presentation</vt:lpstr>
    </vt:vector>
  </TitlesOfParts>
  <Company>Council of Europe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LUCCHETTI Matteo</dc:creator>
  <cp:lastModifiedBy>Alkemist</cp:lastModifiedBy>
  <cp:revision>14</cp:revision>
  <dcterms:created xsi:type="dcterms:W3CDTF">2017-07-13T13:26:16Z</dcterms:created>
  <dcterms:modified xsi:type="dcterms:W3CDTF">2017-11-09T17:48:14Z</dcterms:modified>
</cp:coreProperties>
</file>